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115" d="100"/>
          <a:sy n="115" d="100"/>
        </p:scale>
        <p:origin x="-684" y="-10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3D093A-F4B6-4BCA-A677-C7F493F4779E}" type="datetimeFigureOut">
              <a:rPr lang="en-US" smtClean="0"/>
              <a:t>6/12/2019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7088BF-DC16-4187-BEA1-A991D0515E2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3D093A-F4B6-4BCA-A677-C7F493F4779E}" type="datetimeFigureOut">
              <a:rPr lang="en-US" smtClean="0"/>
              <a:t>6/12/2019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7088BF-DC16-4187-BEA1-A991D0515E2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3D093A-F4B6-4BCA-A677-C7F493F4779E}" type="datetimeFigureOut">
              <a:rPr lang="en-US" smtClean="0"/>
              <a:t>6/12/2019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7088BF-DC16-4187-BEA1-A991D0515E2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3D093A-F4B6-4BCA-A677-C7F493F4779E}" type="datetimeFigureOut">
              <a:rPr lang="en-US" smtClean="0"/>
              <a:t>6/12/2019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7088BF-DC16-4187-BEA1-A991D0515E2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3D093A-F4B6-4BCA-A677-C7F493F4779E}" type="datetimeFigureOut">
              <a:rPr lang="en-US" smtClean="0"/>
              <a:t>6/12/2019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7088BF-DC16-4187-BEA1-A991D0515E2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3D093A-F4B6-4BCA-A677-C7F493F4779E}" type="datetimeFigureOut">
              <a:rPr lang="en-US" smtClean="0"/>
              <a:t>6/12/2019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7088BF-DC16-4187-BEA1-A991D0515E2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3D093A-F4B6-4BCA-A677-C7F493F4779E}" type="datetimeFigureOut">
              <a:rPr lang="en-US" smtClean="0"/>
              <a:t>6/12/2019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7088BF-DC16-4187-BEA1-A991D0515E2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3D093A-F4B6-4BCA-A677-C7F493F4779E}" type="datetimeFigureOut">
              <a:rPr lang="en-US" smtClean="0"/>
              <a:t>6/12/2019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7088BF-DC16-4187-BEA1-A991D0515E2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3D093A-F4B6-4BCA-A677-C7F493F4779E}" type="datetimeFigureOut">
              <a:rPr lang="en-US" smtClean="0"/>
              <a:t>6/12/2019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7088BF-DC16-4187-BEA1-A991D0515E2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3D093A-F4B6-4BCA-A677-C7F493F4779E}" type="datetimeFigureOut">
              <a:rPr lang="en-US" smtClean="0"/>
              <a:t>6/12/2019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7088BF-DC16-4187-BEA1-A991D0515E2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3D093A-F4B6-4BCA-A677-C7F493F4779E}" type="datetimeFigureOut">
              <a:rPr lang="en-US" smtClean="0"/>
              <a:t>6/12/2019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7088BF-DC16-4187-BEA1-A991D0515E2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3D093A-F4B6-4BCA-A677-C7F493F4779E}" type="datetimeFigureOut">
              <a:rPr lang="en-US" smtClean="0"/>
              <a:t>6/12/2019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7088BF-DC16-4187-BEA1-A991D0515E26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2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3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4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" y="0"/>
            <a:ext cx="9144001" cy="5143500"/>
          </a:xfr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5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44000" cy="5165387"/>
          </a:xfr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6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7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8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44000" cy="5165386"/>
          </a:xfr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0</Words>
  <Application>Microsoft Office PowerPoint</Application>
  <PresentationFormat>On-screen Show (16:9)</PresentationFormat>
  <Paragraphs>0</Paragraphs>
  <Slides>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pc1</dc:creator>
  <cp:lastModifiedBy>pc1</cp:lastModifiedBy>
  <cp:revision>1</cp:revision>
  <dcterms:created xsi:type="dcterms:W3CDTF">2019-06-12T14:51:31Z</dcterms:created>
  <dcterms:modified xsi:type="dcterms:W3CDTF">2019-06-12T14:54:18Z</dcterms:modified>
</cp:coreProperties>
</file>